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0CFF8B-C1EA-466D-BB99-8F10D5F82186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158FF-3DBC-4F28-A457-22D97C81E82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6920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302F8D6-F55F-4CC2-A290-2D6B8D6E26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153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846E5C-9F0F-4C7B-81C3-B7C8A183CC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6676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70B060-3B01-49CD-8464-2674A484B8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050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5807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C5CFB2-CBDD-417E-B17B-93FD1EF690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523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4E17E2-DAD1-4CE9-8C0F-8616676E9C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1582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F35C69-89FC-418C-954C-A27963F65A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3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A6C1D9-8CC8-4D6C-8364-FEA9A4DA556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712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405254-72C9-409A-8095-78DE221261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235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FE8BB3-FDD1-41A3-A0DA-36153C32A6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58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D8B502-2F19-499A-8000-F3F37C4BCB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716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Forth in your name, O Lord, I go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my daily labour to pursue –</a:t>
            </a:r>
            <a:endParaRPr lang="en-NZ" dirty="0"/>
          </a:p>
          <a:p>
            <a:r>
              <a:rPr lang="en-GB" dirty="0"/>
              <a:t>	you only, Lord, resolved to know</a:t>
            </a:r>
            <a:endParaRPr lang="en-NZ" dirty="0"/>
          </a:p>
          <a:p>
            <a:r>
              <a:rPr lang="en-GB" dirty="0"/>
              <a:t>		in all I think or speak or do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task your wisdom has assigned</a:t>
            </a:r>
            <a:endParaRPr lang="en-NZ" dirty="0"/>
          </a:p>
          <a:p>
            <a:r>
              <a:rPr lang="en-GB" dirty="0"/>
              <a:t>		here let me cheerfully fulfil,</a:t>
            </a:r>
            <a:endParaRPr lang="en-NZ" dirty="0"/>
          </a:p>
          <a:p>
            <a:r>
              <a:rPr lang="en-GB" dirty="0"/>
              <a:t>	in all my work your presence find</a:t>
            </a:r>
            <a:endParaRPr lang="en-NZ" dirty="0"/>
          </a:p>
          <a:p>
            <a:r>
              <a:rPr lang="en-GB" dirty="0"/>
              <a:t>		and prove your good and perfect will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may I set at my right hand,</a:t>
            </a:r>
            <a:endParaRPr lang="en-NZ" dirty="0"/>
          </a:p>
          <a:p>
            <a:r>
              <a:rPr lang="en-GB" dirty="0"/>
              <a:t>		whose eyes my inmost secrets view,</a:t>
            </a:r>
            <a:endParaRPr lang="en-NZ" dirty="0"/>
          </a:p>
          <a:p>
            <a:r>
              <a:rPr lang="en-GB" dirty="0"/>
              <a:t>	and labour on at your command</a:t>
            </a:r>
            <a:endParaRPr lang="en-NZ" dirty="0"/>
          </a:p>
          <a:p>
            <a:r>
              <a:rPr lang="en-GB" dirty="0"/>
              <a:t>		and offer all my work to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7057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Help me to bear your easy yoke,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moment watch and pray,</a:t>
            </a:r>
            <a:endParaRPr lang="en-NZ" dirty="0"/>
          </a:p>
          <a:p>
            <a:r>
              <a:rPr lang="en-GB" dirty="0"/>
              <a:t>	and still to things eternal look</a:t>
            </a:r>
            <a:endParaRPr lang="en-NZ" dirty="0"/>
          </a:p>
          <a:p>
            <a:r>
              <a:rPr lang="en-GB" dirty="0"/>
              <a:t>		and hasten to that glorious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354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with delight may I employ</a:t>
            </a:r>
            <a:endParaRPr lang="en-NZ" dirty="0"/>
          </a:p>
          <a:p>
            <a:r>
              <a:rPr lang="en-GB" dirty="0"/>
              <a:t>		all that your bounteous grace has </a:t>
            </a:r>
            <a:r>
              <a:rPr lang="en-GB" dirty="0" err="1"/>
              <a:t>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and run my earthly course with joy,</a:t>
            </a:r>
            <a:endParaRPr lang="en-NZ" dirty="0"/>
          </a:p>
          <a:p>
            <a:r>
              <a:rPr lang="en-GB" dirty="0"/>
              <a:t>		and closely walk with you to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489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1749, alt.</a:t>
            </a:r>
            <a:endParaRPr lang="en-NZ" sz="1000" dirty="0"/>
          </a:p>
          <a:p>
            <a:pPr algn="r"/>
            <a:r>
              <a:rPr lang="en-GB" sz="1000" dirty="0"/>
              <a:t>Tune: Orlando Gibbons, 1623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2014-03-05T09:41:40Z</dcterms:created>
  <dcterms:modified xsi:type="dcterms:W3CDTF">2014-03-05T09:42:48Z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